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6" r:id="rId4"/>
    <p:sldId id="276" r:id="rId5"/>
    <p:sldId id="277" r:id="rId6"/>
    <p:sldId id="278" r:id="rId7"/>
    <p:sldId id="283" r:id="rId8"/>
    <p:sldId id="284" r:id="rId9"/>
    <p:sldId id="285" r:id="rId10"/>
    <p:sldId id="279" r:id="rId11"/>
    <p:sldId id="286" r:id="rId12"/>
    <p:sldId id="287" r:id="rId13"/>
    <p:sldId id="288" r:id="rId14"/>
    <p:sldId id="281" r:id="rId15"/>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xmlns=""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xmlns=""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xmlns=""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Accurate Connections</a:t>
            </a:r>
          </a:p>
        </p:txBody>
      </p:sp>
      <p:sp>
        <p:nvSpPr>
          <p:cNvPr id="3" name="Text Placeholder 2"/>
          <p:cNvSpPr>
            <a:spLocks noGrp="1"/>
          </p:cNvSpPr>
          <p:nvPr>
            <p:ph type="body" sz="quarter" idx="10"/>
          </p:nvPr>
        </p:nvSpPr>
        <p:spPr/>
        <p:txBody>
          <a:bodyPr/>
          <a:lstStyle/>
          <a:p>
            <a:r>
              <a:rPr lang="en-US" dirty="0"/>
              <a:t>Ludwig Easton</a:t>
            </a:r>
          </a:p>
        </p:txBody>
      </p:sp>
      <p:sp>
        <p:nvSpPr>
          <p:cNvPr id="4" name="Text Placeholder 3"/>
          <p:cNvSpPr>
            <a:spLocks noGrp="1"/>
          </p:cNvSpPr>
          <p:nvPr>
            <p:ph type="body" sz="quarter" idx="12"/>
          </p:nvPr>
        </p:nvSpPr>
        <p:spPr/>
        <p:txBody>
          <a:bodyPr/>
          <a:lstStyle/>
          <a:p>
            <a:r>
              <a:rPr lang="en-US" dirty="0"/>
              <a:t>15/01/2017</a:t>
            </a:r>
          </a:p>
        </p:txBody>
      </p:sp>
    </p:spTree>
    <p:extLst>
      <p:ext uri="{BB962C8B-B14F-4D97-AF65-F5344CB8AC3E}">
        <p14:creationId xmlns:p14="http://schemas.microsoft.com/office/powerpoint/2010/main" xmlns=""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Prophetic Word</a:t>
            </a:r>
          </a:p>
        </p:txBody>
      </p:sp>
      <p:sp>
        <p:nvSpPr>
          <p:cNvPr id="3" name="Content Placeholder 2"/>
          <p:cNvSpPr>
            <a:spLocks noGrp="1"/>
          </p:cNvSpPr>
          <p:nvPr>
            <p:ph idx="1"/>
          </p:nvPr>
        </p:nvSpPr>
        <p:spPr/>
        <p:txBody>
          <a:bodyPr/>
          <a:lstStyle/>
          <a:p>
            <a:pPr marL="514350" indent="-514350">
              <a:buFont typeface="+mj-lt"/>
              <a:buAutoNum type="arabicPeriod"/>
            </a:pPr>
            <a:r>
              <a:rPr lang="en-AU" dirty="0"/>
              <a:t>Hear the Father’s Decree</a:t>
            </a:r>
          </a:p>
          <a:p>
            <a:pPr marL="514350" indent="-514350">
              <a:buFont typeface="+mj-lt"/>
              <a:buAutoNum type="arabicPeriod"/>
            </a:pPr>
            <a:r>
              <a:rPr lang="en-AU" dirty="0"/>
              <a:t>Exercise Dominion as Sons of God</a:t>
            </a:r>
          </a:p>
          <a:p>
            <a:pPr marL="514350" indent="-514350">
              <a:buFont typeface="+mj-lt"/>
              <a:buAutoNum type="arabicPeriod"/>
            </a:pPr>
            <a:r>
              <a:rPr lang="en-AU" dirty="0"/>
              <a:t>Demonstrate the Power of the Holy Spirit as vessels of Honour</a:t>
            </a:r>
          </a:p>
          <a:p>
            <a:pPr marL="514350" indent="-514350">
              <a:buFont typeface="+mj-lt"/>
              <a:buAutoNum type="arabicPeriod"/>
            </a:pPr>
            <a:r>
              <a:rPr lang="en-AU" dirty="0"/>
              <a:t>Build Church Unusual</a:t>
            </a:r>
          </a:p>
          <a:p>
            <a:pPr marL="514350" indent="-514350">
              <a:buFont typeface="+mj-lt"/>
              <a:buAutoNum type="arabicPeriod"/>
            </a:pPr>
            <a:r>
              <a:rPr lang="en-AU" dirty="0"/>
              <a:t>Birth Zion Invincible</a:t>
            </a:r>
          </a:p>
          <a:p>
            <a:pPr marL="514350" indent="-514350">
              <a:buFont typeface="+mj-lt"/>
              <a:buAutoNum type="arabicPeriod"/>
            </a:pPr>
            <a:r>
              <a:rPr lang="en-AU" dirty="0"/>
              <a:t>Become Kingdom Unstoppable</a:t>
            </a:r>
          </a:p>
        </p:txBody>
      </p:sp>
    </p:spTree>
    <p:extLst>
      <p:ext uri="{BB962C8B-B14F-4D97-AF65-F5344CB8AC3E}">
        <p14:creationId xmlns:p14="http://schemas.microsoft.com/office/powerpoint/2010/main" xmlns="" val="2426009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Restoration of the Church</a:t>
            </a:r>
          </a:p>
        </p:txBody>
      </p:sp>
      <p:sp>
        <p:nvSpPr>
          <p:cNvPr id="3" name="Content Placeholder 2"/>
          <p:cNvSpPr>
            <a:spLocks noGrp="1"/>
          </p:cNvSpPr>
          <p:nvPr>
            <p:ph idx="1"/>
          </p:nvPr>
        </p:nvSpPr>
        <p:spPr/>
        <p:txBody>
          <a:bodyPr/>
          <a:lstStyle/>
          <a:p>
            <a:pPr marL="514350" indent="-514350">
              <a:buFont typeface="+mj-lt"/>
              <a:buAutoNum type="arabicPeriod"/>
            </a:pPr>
            <a:r>
              <a:rPr lang="en-AU" dirty="0"/>
              <a:t>Accurate Connection</a:t>
            </a:r>
          </a:p>
          <a:p>
            <a:pPr marL="514350" indent="-514350">
              <a:buFont typeface="+mj-lt"/>
              <a:buAutoNum type="arabicPeriod"/>
            </a:pPr>
            <a:r>
              <a:rPr lang="en-AU" dirty="0"/>
              <a:t>Precise Operation</a:t>
            </a:r>
          </a:p>
          <a:p>
            <a:pPr marL="514350" indent="-514350">
              <a:buFont typeface="+mj-lt"/>
              <a:buAutoNum type="arabicPeriod"/>
            </a:pPr>
            <a:r>
              <a:rPr lang="en-AU" dirty="0"/>
              <a:t>Supernatural Conception</a:t>
            </a:r>
          </a:p>
          <a:p>
            <a:pPr marL="514350" indent="-514350">
              <a:buFont typeface="+mj-lt"/>
              <a:buAutoNum type="arabicPeriod"/>
            </a:pPr>
            <a:r>
              <a:rPr lang="en-AU" dirty="0"/>
              <a:t>Militant Execution</a:t>
            </a:r>
          </a:p>
        </p:txBody>
      </p:sp>
    </p:spTree>
    <p:extLst>
      <p:ext uri="{BB962C8B-B14F-4D97-AF65-F5344CB8AC3E}">
        <p14:creationId xmlns:p14="http://schemas.microsoft.com/office/powerpoint/2010/main" xmlns="" val="1582236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REVIEW</a:t>
            </a:r>
          </a:p>
        </p:txBody>
      </p:sp>
      <p:sp>
        <p:nvSpPr>
          <p:cNvPr id="3" name="Content Placeholder 2"/>
          <p:cNvSpPr>
            <a:spLocks noGrp="1"/>
          </p:cNvSpPr>
          <p:nvPr>
            <p:ph idx="1"/>
          </p:nvPr>
        </p:nvSpPr>
        <p:spPr>
          <a:xfrm>
            <a:off x="251520" y="1207293"/>
            <a:ext cx="8712968" cy="5174035"/>
          </a:xfrm>
        </p:spPr>
        <p:txBody>
          <a:bodyPr>
            <a:normAutofit/>
          </a:bodyPr>
          <a:lstStyle/>
          <a:p>
            <a:pPr marL="514350" indent="-514350">
              <a:buFont typeface="+mj-lt"/>
              <a:buAutoNum type="arabicPeriod"/>
            </a:pPr>
            <a:r>
              <a:rPr lang="en-US" dirty="0"/>
              <a:t>Know Who Our Spiritual Parents Are</a:t>
            </a:r>
          </a:p>
          <a:p>
            <a:pPr marL="514350" indent="-514350">
              <a:buFont typeface="+mj-lt"/>
              <a:buAutoNum type="arabicPeriod"/>
            </a:pPr>
            <a:r>
              <a:rPr lang="en-AU" dirty="0"/>
              <a:t>Recognise that they are God’s gifts &amp; Appointed by God</a:t>
            </a:r>
          </a:p>
          <a:p>
            <a:pPr marL="514350" indent="-514350">
              <a:buFont typeface="+mj-lt"/>
              <a:buAutoNum type="arabicPeriod"/>
            </a:pPr>
            <a:r>
              <a:rPr lang="en-AU" dirty="0"/>
              <a:t>Recognise Their Gifting &amp; Their Sphere of Authority</a:t>
            </a:r>
            <a:endParaRPr lang="en-US" dirty="0"/>
          </a:p>
          <a:p>
            <a:pPr marL="514350" indent="-514350">
              <a:buFont typeface="+mj-lt"/>
              <a:buAutoNum type="arabicPeriod"/>
            </a:pPr>
            <a:r>
              <a:rPr lang="en-AU" dirty="0"/>
              <a:t>Be Trained &amp; Receive Impartation</a:t>
            </a:r>
          </a:p>
          <a:p>
            <a:pPr marL="514350" indent="-514350">
              <a:buFont typeface="+mj-lt"/>
              <a:buAutoNum type="arabicPeriod"/>
            </a:pPr>
            <a:r>
              <a:rPr lang="en-AU" dirty="0"/>
              <a:t>Share The Same Assignment</a:t>
            </a:r>
          </a:p>
          <a:p>
            <a:pPr marL="514350" indent="-514350">
              <a:buFont typeface="+mj-lt"/>
              <a:buAutoNum type="arabicPeriod"/>
            </a:pPr>
            <a:r>
              <a:rPr lang="en-AU" dirty="0"/>
              <a:t>Build, Co-labour, Move Together</a:t>
            </a:r>
          </a:p>
          <a:p>
            <a:pPr marL="514350" indent="-514350">
              <a:buFont typeface="+mj-lt"/>
              <a:buAutoNum type="arabicPeriod"/>
            </a:pPr>
            <a:r>
              <a:rPr lang="en-AU" dirty="0"/>
              <a:t>Walk In Covenant (JOHN 17)</a:t>
            </a:r>
          </a:p>
          <a:p>
            <a:pPr marL="514350" indent="-514350">
              <a:buFont typeface="+mj-lt"/>
              <a:buAutoNum type="arabicPeriod"/>
            </a:pPr>
            <a:endParaRPr lang="en-AU" dirty="0"/>
          </a:p>
        </p:txBody>
      </p:sp>
    </p:spTree>
    <p:extLst>
      <p:ext uri="{BB962C8B-B14F-4D97-AF65-F5344CB8AC3E}">
        <p14:creationId xmlns:p14="http://schemas.microsoft.com/office/powerpoint/2010/main" xmlns="" val="2494809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r>
              <a:rPr lang="en-AU" dirty="0"/>
              <a:t>Introduction</a:t>
            </a:r>
          </a:p>
        </p:txBody>
      </p:sp>
      <p:sp>
        <p:nvSpPr>
          <p:cNvPr id="3" name="Content Placeholder 2"/>
          <p:cNvSpPr>
            <a:spLocks noGrp="1"/>
          </p:cNvSpPr>
          <p:nvPr>
            <p:ph idx="1"/>
          </p:nvPr>
        </p:nvSpPr>
        <p:spPr>
          <a:xfrm>
            <a:off x="323528" y="620688"/>
            <a:ext cx="8712968" cy="6021288"/>
          </a:xfrm>
        </p:spPr>
        <p:txBody>
          <a:bodyPr>
            <a:normAutofit fontScale="77500" lnSpcReduction="20000"/>
          </a:bodyPr>
          <a:lstStyle/>
          <a:p>
            <a:pPr marL="0" indent="0">
              <a:buNone/>
            </a:pPr>
            <a:r>
              <a:rPr lang="en-AU" dirty="0"/>
              <a:t>Good quality wiring that conforms to safety standards is vital for safety. Poor wiring can increase chance of fire, power surges, arc faults, and other serious consequences. For this reason, it’s always best to avoid do-it-yourself electrical work and get professional electricians to perform electrical wiring around the house.</a:t>
            </a:r>
          </a:p>
          <a:p>
            <a:pPr marL="0" indent="0">
              <a:buNone/>
            </a:pPr>
            <a:endParaRPr lang="en-AU" dirty="0"/>
          </a:p>
          <a:p>
            <a:pPr marL="0" indent="0">
              <a:buNone/>
            </a:pPr>
            <a:r>
              <a:rPr lang="en-AU" dirty="0"/>
              <a:t>Damaged, worn, cracked or corroded electrical wires can increase the chance of electrical accidents. Have a qualified electrician check your wiring on a regular basis to ensure wiring is safe. If you need to, upgrade and replace old and faulty wires.</a:t>
            </a:r>
          </a:p>
          <a:p>
            <a:pPr marL="0" indent="0">
              <a:buNone/>
            </a:pPr>
            <a:endParaRPr lang="en-AU" dirty="0"/>
          </a:p>
          <a:p>
            <a:pPr marL="0" indent="0">
              <a:buNone/>
            </a:pPr>
            <a:r>
              <a:rPr lang="en-AU" b="1" dirty="0"/>
              <a:t>Some hazards include:</a:t>
            </a:r>
          </a:p>
          <a:p>
            <a:pPr marL="0" indent="0">
              <a:buNone/>
            </a:pPr>
            <a:r>
              <a:rPr lang="en-AU" dirty="0"/>
              <a:t>Loose or improper connections, such as electrical outlets or switches</a:t>
            </a:r>
          </a:p>
          <a:p>
            <a:pPr marL="0" indent="0">
              <a:buNone/>
            </a:pPr>
            <a:endParaRPr lang="en-AU" dirty="0"/>
          </a:p>
        </p:txBody>
      </p:sp>
    </p:spTree>
    <p:extLst>
      <p:ext uri="{BB962C8B-B14F-4D97-AF65-F5344CB8AC3E}">
        <p14:creationId xmlns:p14="http://schemas.microsoft.com/office/powerpoint/2010/main" xmlns="" val="2866298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Connect With God’s Appointed Leadership/Authority</a:t>
            </a:r>
          </a:p>
        </p:txBody>
      </p:sp>
      <p:sp>
        <p:nvSpPr>
          <p:cNvPr id="3" name="Content Placeholder 2"/>
          <p:cNvSpPr>
            <a:spLocks noGrp="1"/>
          </p:cNvSpPr>
          <p:nvPr>
            <p:ph idx="1"/>
          </p:nvPr>
        </p:nvSpPr>
        <p:spPr/>
        <p:txBody>
          <a:bodyPr/>
          <a:lstStyle/>
          <a:p>
            <a:r>
              <a:rPr lang="en-AU" dirty="0"/>
              <a:t>How do you relate to spiritual parents</a:t>
            </a:r>
          </a:p>
          <a:p>
            <a:pPr marL="0" indent="0">
              <a:buNone/>
            </a:pPr>
            <a:r>
              <a:rPr lang="en-AU" dirty="0"/>
              <a:t>	Boss vs Parents</a:t>
            </a:r>
          </a:p>
          <a:p>
            <a:pPr marL="0" indent="0">
              <a:buNone/>
            </a:pPr>
            <a:r>
              <a:rPr lang="en-AU" dirty="0"/>
              <a:t>	Duty vs Serving</a:t>
            </a:r>
          </a:p>
          <a:p>
            <a:r>
              <a:rPr lang="en-AU" dirty="0"/>
              <a:t>Connecting with the five-fold ministry</a:t>
            </a:r>
          </a:p>
          <a:p>
            <a:pPr marL="0" indent="0">
              <a:buNone/>
            </a:pPr>
            <a:r>
              <a:rPr lang="en-AU" dirty="0"/>
              <a:t>	Beyond our own capacity and natural 	means</a:t>
            </a:r>
          </a:p>
          <a:p>
            <a:endParaRPr lang="en-AU" dirty="0"/>
          </a:p>
        </p:txBody>
      </p:sp>
    </p:spTree>
    <p:extLst>
      <p:ext uri="{BB962C8B-B14F-4D97-AF65-F5344CB8AC3E}">
        <p14:creationId xmlns:p14="http://schemas.microsoft.com/office/powerpoint/2010/main" xmlns="" val="3685872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Tim 4:14</a:t>
            </a:r>
          </a:p>
        </p:txBody>
      </p:sp>
      <p:sp>
        <p:nvSpPr>
          <p:cNvPr id="3" name="Content Placeholder 2"/>
          <p:cNvSpPr>
            <a:spLocks noGrp="1"/>
          </p:cNvSpPr>
          <p:nvPr>
            <p:ph idx="1"/>
          </p:nvPr>
        </p:nvSpPr>
        <p:spPr>
          <a:xfrm>
            <a:off x="251520" y="1207293"/>
            <a:ext cx="8712968" cy="4958011"/>
          </a:xfrm>
        </p:spPr>
        <p:txBody>
          <a:bodyPr>
            <a:normAutofit fontScale="85000" lnSpcReduction="10000"/>
          </a:bodyPr>
          <a:lstStyle/>
          <a:p>
            <a:pPr marL="0" indent="0">
              <a:buNone/>
            </a:pPr>
            <a:r>
              <a:rPr lang="en-AU" b="1" baseline="30000" dirty="0"/>
              <a:t>14 </a:t>
            </a:r>
            <a:r>
              <a:rPr lang="en-AU" dirty="0"/>
              <a:t>Do not neglect the gift that is in you, which was given to you by prophecy with the laying on of the hands of the eldership.</a:t>
            </a:r>
          </a:p>
          <a:p>
            <a:pPr marL="0" indent="0">
              <a:buNone/>
            </a:pPr>
            <a:endParaRPr lang="en-AU" dirty="0"/>
          </a:p>
          <a:p>
            <a:pPr marL="0" indent="0">
              <a:buNone/>
            </a:pPr>
            <a:r>
              <a:rPr lang="en-AU" b="1" dirty="0"/>
              <a:t>2 Tim 1:5-6</a:t>
            </a:r>
          </a:p>
          <a:p>
            <a:pPr marL="0" indent="0">
              <a:buNone/>
            </a:pPr>
            <a:r>
              <a:rPr lang="en-AU" b="1" baseline="30000" dirty="0"/>
              <a:t>5 </a:t>
            </a:r>
            <a:r>
              <a:rPr lang="en-AU" dirty="0"/>
              <a:t>when I call to remembrance the genuine faith that is in you, which dwelt first in your grandmother Lois and your mother Eunice, and I am persuaded is in you also.</a:t>
            </a:r>
          </a:p>
          <a:p>
            <a:pPr marL="0" indent="0">
              <a:buNone/>
            </a:pPr>
            <a:endParaRPr lang="en-AU" dirty="0"/>
          </a:p>
          <a:p>
            <a:pPr marL="0" indent="0">
              <a:buNone/>
            </a:pPr>
            <a:r>
              <a:rPr lang="en-AU" b="1" baseline="30000" dirty="0"/>
              <a:t>6 </a:t>
            </a:r>
            <a:r>
              <a:rPr lang="en-AU" dirty="0"/>
              <a:t>Therefore I remind you to stir up the gift of God which is in you through the laying on of my hands.</a:t>
            </a:r>
          </a:p>
        </p:txBody>
      </p:sp>
    </p:spTree>
    <p:extLst>
      <p:ext uri="{BB962C8B-B14F-4D97-AF65-F5344CB8AC3E}">
        <p14:creationId xmlns:p14="http://schemas.microsoft.com/office/powerpoint/2010/main" xmlns="" val="2399989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a:xfrm>
            <a:off x="251520" y="1207293"/>
            <a:ext cx="8712968" cy="4886003"/>
          </a:xfrm>
        </p:spPr>
        <p:txBody>
          <a:bodyPr>
            <a:normAutofit fontScale="92500" lnSpcReduction="20000"/>
          </a:bodyPr>
          <a:lstStyle/>
          <a:p>
            <a:r>
              <a:rPr lang="en-AU" dirty="0"/>
              <a:t>We must become man who can receive</a:t>
            </a:r>
          </a:p>
          <a:p>
            <a:pPr marL="0" indent="0">
              <a:buNone/>
            </a:pPr>
            <a:endParaRPr lang="en-AU" dirty="0"/>
          </a:p>
          <a:p>
            <a:pPr marL="0" indent="0">
              <a:buNone/>
            </a:pPr>
            <a:r>
              <a:rPr lang="en-AU" b="1" dirty="0"/>
              <a:t>2 Tim 2:2</a:t>
            </a:r>
          </a:p>
          <a:p>
            <a:pPr marL="0" indent="0">
              <a:buNone/>
            </a:pPr>
            <a:r>
              <a:rPr lang="en-AU" b="1" baseline="30000" dirty="0"/>
              <a:t>2 </a:t>
            </a:r>
            <a:r>
              <a:rPr lang="en-AU" dirty="0"/>
              <a:t>And the things that you have heard from me among many witnesses, commit these to faithful men who will be able to teach others also.</a:t>
            </a:r>
          </a:p>
          <a:p>
            <a:r>
              <a:rPr lang="en-AU" dirty="0"/>
              <a:t>We must carry the same substance</a:t>
            </a:r>
          </a:p>
          <a:p>
            <a:r>
              <a:rPr lang="en-AU" dirty="0"/>
              <a:t>It has to do with attitude of our hearts to receive</a:t>
            </a:r>
          </a:p>
          <a:p>
            <a:r>
              <a:rPr lang="en-AU" dirty="0"/>
              <a:t>Sunglasses</a:t>
            </a:r>
          </a:p>
        </p:txBody>
      </p:sp>
    </p:spTree>
    <p:extLst>
      <p:ext uri="{BB962C8B-B14F-4D97-AF65-F5344CB8AC3E}">
        <p14:creationId xmlns:p14="http://schemas.microsoft.com/office/powerpoint/2010/main" xmlns="" val="3390291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Peter 3:16</a:t>
            </a:r>
          </a:p>
        </p:txBody>
      </p:sp>
      <p:sp>
        <p:nvSpPr>
          <p:cNvPr id="3" name="Content Placeholder 2"/>
          <p:cNvSpPr>
            <a:spLocks noGrp="1"/>
          </p:cNvSpPr>
          <p:nvPr>
            <p:ph idx="1"/>
          </p:nvPr>
        </p:nvSpPr>
        <p:spPr>
          <a:xfrm>
            <a:off x="251520" y="1207293"/>
            <a:ext cx="8712968" cy="5102027"/>
          </a:xfrm>
        </p:spPr>
        <p:txBody>
          <a:bodyPr>
            <a:normAutofit fontScale="92500" lnSpcReduction="20000"/>
          </a:bodyPr>
          <a:lstStyle/>
          <a:p>
            <a:pPr marL="0" indent="0">
              <a:buNone/>
            </a:pPr>
            <a:r>
              <a:rPr lang="en-AU" b="1" baseline="30000" dirty="0"/>
              <a:t>14 </a:t>
            </a:r>
            <a:r>
              <a:rPr lang="en-AU" dirty="0"/>
              <a:t>Therefore, beloved, looking forward to these things, be diligent to be found by Him in peace, without spot and blameless; </a:t>
            </a:r>
          </a:p>
          <a:p>
            <a:pPr marL="0" indent="0">
              <a:buNone/>
            </a:pPr>
            <a:r>
              <a:rPr lang="en-AU" b="1" baseline="30000" dirty="0"/>
              <a:t>15 </a:t>
            </a:r>
            <a:r>
              <a:rPr lang="en-AU" dirty="0"/>
              <a:t>and consider </a:t>
            </a:r>
            <a:r>
              <a:rPr lang="en-AU" i="1" dirty="0"/>
              <a:t>that</a:t>
            </a:r>
            <a:r>
              <a:rPr lang="en-AU" dirty="0"/>
              <a:t> the longsuffering of our Lord </a:t>
            </a:r>
            <a:r>
              <a:rPr lang="en-AU" i="1" dirty="0"/>
              <a:t>is</a:t>
            </a:r>
            <a:r>
              <a:rPr lang="en-AU" dirty="0"/>
              <a:t> salvation—as also our beloved brother Paul, according to the wisdom given to him, has written to you, </a:t>
            </a:r>
          </a:p>
          <a:p>
            <a:pPr marL="0" indent="0">
              <a:buNone/>
            </a:pPr>
            <a:r>
              <a:rPr lang="en-AU" b="1" baseline="30000" dirty="0"/>
              <a:t>16 </a:t>
            </a:r>
            <a:r>
              <a:rPr lang="en-AU" dirty="0"/>
              <a:t>as also in all his epistles, speaking in them of these things, in which are some things hard to understand, which untaught and unstable </a:t>
            </a:r>
            <a:r>
              <a:rPr lang="en-AU" i="1" dirty="0"/>
              <a:t>people</a:t>
            </a:r>
            <a:r>
              <a:rPr lang="en-AU" dirty="0"/>
              <a:t> twist to their own destruction, as </a:t>
            </a:r>
            <a:r>
              <a:rPr lang="en-AU" i="1" dirty="0"/>
              <a:t>they do</a:t>
            </a:r>
            <a:r>
              <a:rPr lang="en-AU" dirty="0"/>
              <a:t> also the rest of the Scriptures.</a:t>
            </a:r>
          </a:p>
          <a:p>
            <a:pPr marL="0" indent="0">
              <a:buNone/>
            </a:pPr>
            <a:endParaRPr lang="en-AU" dirty="0"/>
          </a:p>
        </p:txBody>
      </p:sp>
    </p:spTree>
    <p:extLst>
      <p:ext uri="{BB962C8B-B14F-4D97-AF65-F5344CB8AC3E}">
        <p14:creationId xmlns:p14="http://schemas.microsoft.com/office/powerpoint/2010/main" xmlns="" val="2250898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Flow With The NOW/PROPHETIC Word</a:t>
            </a:r>
          </a:p>
        </p:txBody>
      </p:sp>
      <p:sp>
        <p:nvSpPr>
          <p:cNvPr id="3" name="Content Placeholder 2"/>
          <p:cNvSpPr>
            <a:spLocks noGrp="1"/>
          </p:cNvSpPr>
          <p:nvPr>
            <p:ph idx="1"/>
          </p:nvPr>
        </p:nvSpPr>
        <p:spPr/>
        <p:txBody>
          <a:bodyPr>
            <a:normAutofit/>
          </a:bodyPr>
          <a:lstStyle/>
          <a:p>
            <a:r>
              <a:rPr lang="en-AU" dirty="0"/>
              <a:t>Sometimes they don’t fully understand it now and just seems like we are quoting it</a:t>
            </a:r>
          </a:p>
          <a:p>
            <a:r>
              <a:rPr lang="en-AU" dirty="0"/>
              <a:t>Prophetic Words becomes clearer and clearer as flow with it</a:t>
            </a:r>
          </a:p>
          <a:p>
            <a:r>
              <a:rPr lang="en-AU" dirty="0"/>
              <a:t>We start to see the overall picture</a:t>
            </a:r>
          </a:p>
        </p:txBody>
      </p:sp>
    </p:spTree>
    <p:extLst>
      <p:ext uri="{BB962C8B-B14F-4D97-AF65-F5344CB8AC3E}">
        <p14:creationId xmlns:p14="http://schemas.microsoft.com/office/powerpoint/2010/main" xmlns="" val="3630130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Prophetic Words Over the Years</a:t>
            </a:r>
          </a:p>
        </p:txBody>
      </p:sp>
      <p:sp>
        <p:nvSpPr>
          <p:cNvPr id="3" name="Content Placeholder 2"/>
          <p:cNvSpPr>
            <a:spLocks noGrp="1"/>
          </p:cNvSpPr>
          <p:nvPr>
            <p:ph idx="1"/>
          </p:nvPr>
        </p:nvSpPr>
        <p:spPr/>
        <p:txBody>
          <a:bodyPr/>
          <a:lstStyle/>
          <a:p>
            <a:r>
              <a:rPr lang="en-US" b="1" dirty="0"/>
              <a:t>2011 Going into 2012</a:t>
            </a:r>
          </a:p>
          <a:p>
            <a:pPr marL="0" indent="0">
              <a:buNone/>
            </a:pPr>
            <a:r>
              <a:rPr lang="en-US" dirty="0"/>
              <a:t>There is no limit to how much God can use a person or a group of people who can receive support, correction, praise and persecution with the same gracious spirit.</a:t>
            </a:r>
          </a:p>
          <a:p>
            <a:r>
              <a:rPr lang="en-AU" b="1" dirty="0"/>
              <a:t>Going into 2013</a:t>
            </a:r>
          </a:p>
          <a:p>
            <a:pPr marL="0" indent="0">
              <a:buNone/>
            </a:pPr>
            <a:r>
              <a:rPr lang="en-AU" dirty="0"/>
              <a:t>High Visibility, Maximum Impact</a:t>
            </a:r>
          </a:p>
        </p:txBody>
      </p:sp>
    </p:spTree>
    <p:extLst>
      <p:ext uri="{BB962C8B-B14F-4D97-AF65-F5344CB8AC3E}">
        <p14:creationId xmlns:p14="http://schemas.microsoft.com/office/powerpoint/2010/main" xmlns="" val="3160306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pPr marL="0" indent="0">
              <a:buNone/>
            </a:pPr>
            <a:r>
              <a:rPr lang="en-AU" b="1" dirty="0"/>
              <a:t>Matthew 9:14-17</a:t>
            </a:r>
          </a:p>
          <a:p>
            <a:pPr marL="0" indent="0">
              <a:buNone/>
            </a:pPr>
            <a:r>
              <a:rPr lang="en-AU" dirty="0"/>
              <a:t>Then the </a:t>
            </a:r>
            <a:r>
              <a:rPr lang="en-AU" b="1" dirty="0"/>
              <a:t>disciples of John </a:t>
            </a:r>
            <a:r>
              <a:rPr lang="en-AU" dirty="0"/>
              <a:t>came to Him, saying, “Why do we and the </a:t>
            </a:r>
            <a:r>
              <a:rPr lang="en-AU" b="1" dirty="0"/>
              <a:t>Pharisees</a:t>
            </a:r>
            <a:r>
              <a:rPr lang="en-AU" dirty="0"/>
              <a:t> fast often, but Your </a:t>
            </a:r>
            <a:r>
              <a:rPr lang="en-AU" b="1" dirty="0"/>
              <a:t>disciples</a:t>
            </a:r>
            <a:r>
              <a:rPr lang="en-AU" dirty="0"/>
              <a:t> do not fast?”</a:t>
            </a:r>
          </a:p>
          <a:p>
            <a:pPr marL="514350" indent="-514350">
              <a:buFont typeface="+mj-lt"/>
              <a:buAutoNum type="arabicPeriod"/>
            </a:pPr>
            <a:r>
              <a:rPr lang="en-AU" dirty="0"/>
              <a:t>Pharisees (Dead Move)</a:t>
            </a:r>
          </a:p>
          <a:p>
            <a:pPr marL="514350" indent="-514350">
              <a:buFont typeface="+mj-lt"/>
              <a:buAutoNum type="arabicPeriod"/>
            </a:pPr>
            <a:r>
              <a:rPr lang="en-AU" dirty="0"/>
              <a:t>John’s Disciples (Old Move)</a:t>
            </a:r>
          </a:p>
          <a:p>
            <a:pPr marL="514350" indent="-514350">
              <a:buFont typeface="+mj-lt"/>
              <a:buAutoNum type="arabicPeriod"/>
            </a:pPr>
            <a:r>
              <a:rPr lang="en-AU" dirty="0"/>
              <a:t>Jesus’ Disciples (Present Move)</a:t>
            </a:r>
          </a:p>
          <a:p>
            <a:endParaRPr lang="en-AU" dirty="0"/>
          </a:p>
        </p:txBody>
      </p:sp>
    </p:spTree>
    <p:extLst>
      <p:ext uri="{BB962C8B-B14F-4D97-AF65-F5344CB8AC3E}">
        <p14:creationId xmlns:p14="http://schemas.microsoft.com/office/powerpoint/2010/main" xmlns="" val="2788796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a:t>Don’t flow with the Prophetic Word with our natural logical thoughts</a:t>
            </a:r>
          </a:p>
          <a:p>
            <a:r>
              <a:rPr lang="en-AU" dirty="0"/>
              <a:t>We may end up hurting ourselves</a:t>
            </a:r>
          </a:p>
          <a:p>
            <a:r>
              <a:rPr lang="en-AU" dirty="0"/>
              <a:t>See Abraham and Sarah</a:t>
            </a:r>
          </a:p>
          <a:p>
            <a:r>
              <a:rPr lang="en-AU" dirty="0"/>
              <a:t>The Prophetic Word tunes our frequency</a:t>
            </a:r>
          </a:p>
        </p:txBody>
      </p:sp>
    </p:spTree>
    <p:extLst>
      <p:ext uri="{BB962C8B-B14F-4D97-AF65-F5344CB8AC3E}">
        <p14:creationId xmlns:p14="http://schemas.microsoft.com/office/powerpoint/2010/main" xmlns="" val="1607259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3. Treasure Relationships</a:t>
            </a:r>
          </a:p>
        </p:txBody>
      </p:sp>
      <p:sp>
        <p:nvSpPr>
          <p:cNvPr id="3" name="Content Placeholder 2"/>
          <p:cNvSpPr>
            <a:spLocks noGrp="1"/>
          </p:cNvSpPr>
          <p:nvPr>
            <p:ph idx="1"/>
          </p:nvPr>
        </p:nvSpPr>
        <p:spPr>
          <a:xfrm>
            <a:off x="251520" y="980728"/>
            <a:ext cx="8712968" cy="5318051"/>
          </a:xfrm>
        </p:spPr>
        <p:txBody>
          <a:bodyPr>
            <a:normAutofit lnSpcReduction="10000"/>
          </a:bodyPr>
          <a:lstStyle/>
          <a:p>
            <a:r>
              <a:rPr lang="en-AU" dirty="0"/>
              <a:t>Relationships Are Costly</a:t>
            </a:r>
          </a:p>
          <a:p>
            <a:r>
              <a:rPr lang="en-AU" dirty="0"/>
              <a:t>It cost Jesus His Blood; His life to buy us back to Himself that we can now have a relationship with Him</a:t>
            </a:r>
          </a:p>
          <a:p>
            <a:r>
              <a:rPr lang="en-AU" dirty="0"/>
              <a:t>See relationships in the context of Jesus and His Church</a:t>
            </a:r>
          </a:p>
          <a:p>
            <a:r>
              <a:rPr lang="en-AU" dirty="0"/>
              <a:t>Go beyond your own self</a:t>
            </a:r>
          </a:p>
          <a:p>
            <a:r>
              <a:rPr lang="en-AU" dirty="0"/>
              <a:t>Gift Example</a:t>
            </a:r>
          </a:p>
          <a:p>
            <a:r>
              <a:rPr lang="en-AU" dirty="0"/>
              <a:t>Don’t despise others</a:t>
            </a:r>
          </a:p>
          <a:p>
            <a:r>
              <a:rPr lang="en-AU" dirty="0"/>
              <a:t>Every experience is makes us better</a:t>
            </a:r>
          </a:p>
        </p:txBody>
      </p:sp>
    </p:spTree>
    <p:extLst>
      <p:ext uri="{BB962C8B-B14F-4D97-AF65-F5344CB8AC3E}">
        <p14:creationId xmlns:p14="http://schemas.microsoft.com/office/powerpoint/2010/main" xmlns="" val="5586100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1521</TotalTime>
  <Words>444</Words>
  <Application>Microsoft Office PowerPoint</Application>
  <PresentationFormat>On-screen Show (4:3)</PresentationFormat>
  <Paragraphs>80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Accurate Connections</vt:lpstr>
      <vt:lpstr>Prophetic Word</vt:lpstr>
      <vt:lpstr>The Restoration of the Church</vt:lpstr>
      <vt:lpstr>REVIEW</vt:lpstr>
      <vt:lpstr>Introduction</vt:lpstr>
      <vt:lpstr>1. Connect With God’s Appointed Leadership/Authority</vt:lpstr>
      <vt:lpstr>1 Tim 4:14</vt:lpstr>
      <vt:lpstr>Slide 8</vt:lpstr>
      <vt:lpstr>2 Peter 3:16</vt:lpstr>
      <vt:lpstr>2. Flow With The NOW/PROPHETIC Word</vt:lpstr>
      <vt:lpstr>Prophetic Words Over the Years</vt:lpstr>
      <vt:lpstr>Slide 12</vt:lpstr>
      <vt:lpstr>Slide 13</vt:lpstr>
      <vt:lpstr>3. Treasure Relationships</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Lai Family</cp:lastModifiedBy>
  <cp:revision>102</cp:revision>
  <dcterms:created xsi:type="dcterms:W3CDTF">2014-04-01T16:35:38Z</dcterms:created>
  <dcterms:modified xsi:type="dcterms:W3CDTF">2017-01-16T01:11:51Z</dcterms:modified>
</cp:coreProperties>
</file>